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 ContentType="image/tiff"/>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1"/>
  </p:sldMasterIdLst>
  <p:sldIdLst>
    <p:sldId id="257" r:id="rId2"/>
  </p:sldIdLst>
  <p:sldSz cx="21383625" cy="302752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EB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50" d="100"/>
          <a:sy n="50" d="100"/>
        </p:scale>
        <p:origin x="415" y="14"/>
      </p:cViewPr>
      <p:guideLst/>
    </p:cSldViewPr>
  </p:slideViewPr>
  <p:notesTextViewPr>
    <p:cViewPr>
      <p:scale>
        <a:sx n="400" d="100"/>
        <a:sy n="4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US"/>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CD40BB-2740-4F71-82B4-BF9DF298F0B7}" type="datetimeFigureOut">
              <a:rPr lang="en-IN" smtClean="0"/>
              <a:t>15-06-2026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1197754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CD40BB-2740-4F71-82B4-BF9DF298F0B7}" type="datetimeFigureOut">
              <a:rPr lang="en-IN" smtClean="0"/>
              <a:t>15-06-2026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1347154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US"/>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CD40BB-2740-4F71-82B4-BF9DF298F0B7}" type="datetimeFigureOut">
              <a:rPr lang="en-IN" smtClean="0"/>
              <a:t>15-06-2026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1056370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CD40BB-2740-4F71-82B4-BF9DF298F0B7}" type="datetimeFigureOut">
              <a:rPr lang="en-IN" smtClean="0"/>
              <a:t>15-06-2026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2698472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US"/>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US"/>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CD40BB-2740-4F71-82B4-BF9DF298F0B7}" type="datetimeFigureOut">
              <a:rPr lang="en-IN" smtClean="0"/>
              <a:t>15-06-2026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2968481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CD40BB-2740-4F71-82B4-BF9DF298F0B7}" type="datetimeFigureOut">
              <a:rPr lang="en-IN" smtClean="0"/>
              <a:t>15-06-2026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3898184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CD40BB-2740-4F71-82B4-BF9DF298F0B7}" type="datetimeFigureOut">
              <a:rPr lang="en-IN" smtClean="0"/>
              <a:t>15-06-2026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420175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US"/>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US"/>
              <a:t>Click to edit Master text styles</a:t>
            </a:r>
          </a:p>
        </p:txBody>
      </p:sp>
      <p:sp>
        <p:nvSpPr>
          <p:cNvPr id="5" name="Date Placeholder 4"/>
          <p:cNvSpPr>
            <a:spLocks noGrp="1"/>
          </p:cNvSpPr>
          <p:nvPr>
            <p:ph type="dt" sz="half" idx="10"/>
          </p:nvPr>
        </p:nvSpPr>
        <p:spPr/>
        <p:txBody>
          <a:bodyPr/>
          <a:lstStyle/>
          <a:p>
            <a:fld id="{A2CD40BB-2740-4F71-82B4-BF9DF298F0B7}" type="datetimeFigureOut">
              <a:rPr lang="en-IN" smtClean="0"/>
              <a:t>15-06-2026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113403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US"/>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US"/>
              <a:t>Click icon to add picture</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US"/>
              <a:t>Click to edit Master text styles</a:t>
            </a:r>
          </a:p>
        </p:txBody>
      </p:sp>
      <p:sp>
        <p:nvSpPr>
          <p:cNvPr id="5" name="Date Placeholder 4"/>
          <p:cNvSpPr>
            <a:spLocks noGrp="1"/>
          </p:cNvSpPr>
          <p:nvPr>
            <p:ph type="dt" sz="half" idx="10"/>
          </p:nvPr>
        </p:nvSpPr>
        <p:spPr/>
        <p:txBody>
          <a:bodyPr/>
          <a:lstStyle/>
          <a:p>
            <a:fld id="{A2CD40BB-2740-4F71-82B4-BF9DF298F0B7}" type="datetimeFigureOut">
              <a:rPr lang="en-IN" smtClean="0"/>
              <a:t>15-06-2026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1375055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CD40BB-2740-4F71-82B4-BF9DF298F0B7}" type="datetimeFigureOut">
              <a:rPr lang="en-IN" smtClean="0"/>
              <a:t>15-06-2026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3080630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CD40BB-2740-4F71-82B4-BF9DF298F0B7}" type="datetimeFigureOut">
              <a:rPr lang="en-IN" smtClean="0"/>
              <a:t>15-06-2026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061414-6B31-4A83-B2B9-0D5883350672}" type="slidenum">
              <a:rPr lang="en-IN" smtClean="0"/>
              <a:t>‹#›</a:t>
            </a:fld>
            <a:endParaRPr lang="en-IN"/>
          </a:p>
        </p:txBody>
      </p:sp>
    </p:spTree>
    <p:extLst>
      <p:ext uri="{BB962C8B-B14F-4D97-AF65-F5344CB8AC3E}">
        <p14:creationId xmlns:p14="http://schemas.microsoft.com/office/powerpoint/2010/main" val="4010589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A2CD40BB-2740-4F71-82B4-BF9DF298F0B7}" type="datetimeFigureOut">
              <a:rPr lang="en-IN" smtClean="0"/>
              <a:t>15-06-2026</a:t>
            </a:fld>
            <a:endParaRPr lang="en-IN"/>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06061414-6B31-4A83-B2B9-0D5883350672}" type="slidenum">
              <a:rPr lang="en-IN" smtClean="0"/>
              <a:t>‹#›</a:t>
            </a:fld>
            <a:endParaRPr lang="en-IN"/>
          </a:p>
        </p:txBody>
      </p:sp>
    </p:spTree>
    <p:extLst>
      <p:ext uri="{BB962C8B-B14F-4D97-AF65-F5344CB8AC3E}">
        <p14:creationId xmlns:p14="http://schemas.microsoft.com/office/powerpoint/2010/main" val="951382604"/>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tif"/><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矩形 11">
            <a:extLst>
              <a:ext uri="{FF2B5EF4-FFF2-40B4-BE49-F238E27FC236}">
                <a16:creationId xmlns:a16="http://schemas.microsoft.com/office/drawing/2014/main" id="{76B2D480-54B2-364D-E35C-6FB6A51099A0}"/>
              </a:ext>
            </a:extLst>
          </p:cNvPr>
          <p:cNvSpPr/>
          <p:nvPr/>
        </p:nvSpPr>
        <p:spPr>
          <a:xfrm>
            <a:off x="811192" y="3831742"/>
            <a:ext cx="9360000" cy="33930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kumimoji="1" lang="en-US" altLang="zh-TW" sz="2130" b="1" dirty="0">
                <a:solidFill>
                  <a:srgbClr val="FF0000"/>
                </a:solidFill>
                <a:latin typeface="Arial" panose="020B0604020202020204" pitchFamily="34" charset="0"/>
                <a:cs typeface="Arial" panose="020B0604020202020204" pitchFamily="34" charset="0"/>
              </a:rPr>
              <a:t>[Abstract – Not more than 100 words]</a:t>
            </a:r>
          </a:p>
          <a:p>
            <a:pPr algn="just"/>
            <a:endParaRPr kumimoji="1" lang="en-US" altLang="zh-TW" sz="2130" b="1" dirty="0">
              <a:solidFill>
                <a:srgbClr val="FF0000"/>
              </a:solidFill>
              <a:latin typeface="Arial" panose="020B0604020202020204" pitchFamily="34" charset="0"/>
              <a:cs typeface="Arial" panose="020B0604020202020204" pitchFamily="34" charset="0"/>
            </a:endParaRPr>
          </a:p>
          <a:p>
            <a:pPr algn="just"/>
            <a:r>
              <a:rPr kumimoji="1" lang="en-US" altLang="zh-TW" sz="2130" b="1" dirty="0">
                <a:solidFill>
                  <a:srgbClr val="FF0000"/>
                </a:solidFill>
                <a:latin typeface="Arial" panose="020B0604020202020204" pitchFamily="34" charset="0"/>
                <a:cs typeface="Arial" panose="020B0604020202020204" pitchFamily="34" charset="0"/>
              </a:rPr>
              <a:t>General Guidelines:</a:t>
            </a:r>
          </a:p>
          <a:p>
            <a:pPr marL="342900" indent="-342900" algn="just">
              <a:buFont typeface="Arial" panose="020B0604020202020204" pitchFamily="34" charset="0"/>
              <a:buChar char="•"/>
            </a:pPr>
            <a:r>
              <a:rPr kumimoji="1" lang="en-US" altLang="zh-TW" sz="2130" b="1" dirty="0">
                <a:solidFill>
                  <a:srgbClr val="FF0000"/>
                </a:solidFill>
                <a:latin typeface="Arial" panose="020B0604020202020204" pitchFamily="34" charset="0"/>
                <a:cs typeface="Arial" panose="020B0604020202020204" pitchFamily="34" charset="0"/>
              </a:rPr>
              <a:t>Use more graphics, less text and bullet points throughout the poster</a:t>
            </a:r>
          </a:p>
          <a:p>
            <a:pPr marL="342900" indent="-342900" algn="just">
              <a:buFont typeface="Arial" panose="020B0604020202020204" pitchFamily="34" charset="0"/>
              <a:buChar char="•"/>
            </a:pPr>
            <a:r>
              <a:rPr kumimoji="1" lang="en-US" altLang="zh-TW" sz="2130" b="1" dirty="0">
                <a:solidFill>
                  <a:srgbClr val="FF0000"/>
                </a:solidFill>
                <a:latin typeface="Arial" panose="020B0604020202020204" pitchFamily="34" charset="0"/>
                <a:cs typeface="Arial" panose="020B0604020202020204" pitchFamily="34" charset="0"/>
              </a:rPr>
              <a:t>Use this format as a guideline or general reference. However, participants are free to apply their creativity and innovation.</a:t>
            </a:r>
          </a:p>
          <a:p>
            <a:pPr marL="342900" indent="-342900" algn="just">
              <a:buFont typeface="Arial" panose="020B0604020202020204" pitchFamily="34" charset="0"/>
              <a:buChar char="•"/>
            </a:pPr>
            <a:r>
              <a:rPr kumimoji="1" lang="en-US" altLang="zh-TW" sz="2130" b="1" dirty="0">
                <a:solidFill>
                  <a:srgbClr val="FF0000"/>
                </a:solidFill>
                <a:latin typeface="Arial" panose="020B0604020202020204" pitchFamily="34" charset="0"/>
                <a:cs typeface="Arial" panose="020B0604020202020204" pitchFamily="34" charset="0"/>
              </a:rPr>
              <a:t>Please use header logos of this format</a:t>
            </a:r>
          </a:p>
          <a:p>
            <a:pPr marL="342900" indent="-342900" algn="just">
              <a:buFont typeface="Arial" panose="020B0604020202020204" pitchFamily="34" charset="0"/>
              <a:buChar char="•"/>
            </a:pPr>
            <a:r>
              <a:rPr kumimoji="1" lang="en-US" altLang="zh-TW" sz="2130" b="1" dirty="0">
                <a:solidFill>
                  <a:srgbClr val="FF0000"/>
                </a:solidFill>
                <a:latin typeface="Arial" panose="020B0604020202020204" pitchFamily="34" charset="0"/>
                <a:cs typeface="Arial" panose="020B0604020202020204" pitchFamily="34" charset="0"/>
              </a:rPr>
              <a:t>Please include the Sections (Abstract, Motivation, Methodology, Results, Conclusion, References, Acknowledgments)</a:t>
            </a:r>
          </a:p>
          <a:p>
            <a:pPr algn="just"/>
            <a:endParaRPr kumimoji="1" lang="en-US" altLang="zh-TW" sz="2130" b="1" dirty="0">
              <a:solidFill>
                <a:srgbClr val="FF0000"/>
              </a:solidFill>
              <a:latin typeface="Arial" panose="020B0604020202020204" pitchFamily="34" charset="0"/>
              <a:cs typeface="Arial" panose="020B0604020202020204" pitchFamily="34" charset="0"/>
            </a:endParaRPr>
          </a:p>
        </p:txBody>
      </p:sp>
      <p:sp>
        <p:nvSpPr>
          <p:cNvPr id="10" name="矩形 11">
            <a:extLst>
              <a:ext uri="{FF2B5EF4-FFF2-40B4-BE49-F238E27FC236}">
                <a16:creationId xmlns:a16="http://schemas.microsoft.com/office/drawing/2014/main" id="{D0E24F96-84E9-B4F9-4DF2-2D17132E7F4F}"/>
              </a:ext>
            </a:extLst>
          </p:cNvPr>
          <p:cNvSpPr/>
          <p:nvPr/>
        </p:nvSpPr>
        <p:spPr>
          <a:xfrm>
            <a:off x="811192" y="3265372"/>
            <a:ext cx="9360000" cy="389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602" b="1" dirty="0">
                <a:solidFill>
                  <a:schemeClr val="tx1"/>
                </a:solidFill>
                <a:latin typeface="Arial Black" panose="020B0A04020102020204" pitchFamily="34" charset="0"/>
                <a:cs typeface="Arial" panose="020B0604020202020204" pitchFamily="34" charset="0"/>
              </a:rPr>
              <a:t>Abstract</a:t>
            </a:r>
            <a:endParaRPr kumimoji="1" lang="en-US" altLang="zh-TW" sz="2027" b="1" dirty="0">
              <a:solidFill>
                <a:schemeClr val="tx1"/>
              </a:solidFill>
              <a:latin typeface="Arial Black" panose="020B0A04020102020204" pitchFamily="34" charset="0"/>
              <a:cs typeface="Arial" panose="020B0604020202020204" pitchFamily="34" charset="0"/>
            </a:endParaRPr>
          </a:p>
        </p:txBody>
      </p:sp>
      <p:sp>
        <p:nvSpPr>
          <p:cNvPr id="17" name="矩形 11">
            <a:extLst>
              <a:ext uri="{FF2B5EF4-FFF2-40B4-BE49-F238E27FC236}">
                <a16:creationId xmlns:a16="http://schemas.microsoft.com/office/drawing/2014/main" id="{C7C0F5F4-F62D-C21D-F4EE-65A3A324863F}"/>
              </a:ext>
            </a:extLst>
          </p:cNvPr>
          <p:cNvSpPr/>
          <p:nvPr/>
        </p:nvSpPr>
        <p:spPr>
          <a:xfrm>
            <a:off x="811192" y="8224370"/>
            <a:ext cx="9360000" cy="389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602" b="1" dirty="0">
                <a:solidFill>
                  <a:schemeClr val="tx1"/>
                </a:solidFill>
                <a:latin typeface="Arial Black" panose="020B0A04020102020204" pitchFamily="34" charset="0"/>
                <a:cs typeface="Arial" panose="020B0604020202020204" pitchFamily="34" charset="0"/>
              </a:rPr>
              <a:t>Introduction &amp; Motivation</a:t>
            </a:r>
            <a:endParaRPr kumimoji="1" lang="en-US" altLang="zh-TW" sz="2027" b="1" dirty="0">
              <a:solidFill>
                <a:schemeClr val="tx1"/>
              </a:solidFill>
              <a:latin typeface="Arial Black" panose="020B0A04020102020204" pitchFamily="34" charset="0"/>
              <a:cs typeface="Arial" panose="020B0604020202020204" pitchFamily="34" charset="0"/>
            </a:endParaRPr>
          </a:p>
        </p:txBody>
      </p:sp>
      <p:sp>
        <p:nvSpPr>
          <p:cNvPr id="19" name="矩形 11">
            <a:extLst>
              <a:ext uri="{FF2B5EF4-FFF2-40B4-BE49-F238E27FC236}">
                <a16:creationId xmlns:a16="http://schemas.microsoft.com/office/drawing/2014/main" id="{90B0BA99-1355-7F53-0F0D-3B2896214018}"/>
              </a:ext>
            </a:extLst>
          </p:cNvPr>
          <p:cNvSpPr/>
          <p:nvPr/>
        </p:nvSpPr>
        <p:spPr>
          <a:xfrm>
            <a:off x="811192" y="8805472"/>
            <a:ext cx="9360000" cy="2982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37918" indent="-337918" algn="just">
              <a:buFont typeface="Arial" panose="020B0604020202020204" pitchFamily="34" charset="0"/>
              <a:buChar char="•"/>
            </a:pPr>
            <a:endParaRPr kumimoji="1" lang="zh-TW" altLang="en-US" sz="2130" dirty="0">
              <a:solidFill>
                <a:schemeClr val="tx1"/>
              </a:solidFill>
              <a:latin typeface="Arial" panose="020B0604020202020204" pitchFamily="34" charset="0"/>
              <a:cs typeface="Arial" panose="020B0604020202020204" pitchFamily="34" charset="0"/>
            </a:endParaRPr>
          </a:p>
        </p:txBody>
      </p:sp>
      <p:sp>
        <p:nvSpPr>
          <p:cNvPr id="20" name="矩形 11">
            <a:extLst>
              <a:ext uri="{FF2B5EF4-FFF2-40B4-BE49-F238E27FC236}">
                <a16:creationId xmlns:a16="http://schemas.microsoft.com/office/drawing/2014/main" id="{DF19BB08-D4C5-0E7B-EBBA-515FB2F6A8B6}"/>
              </a:ext>
            </a:extLst>
          </p:cNvPr>
          <p:cNvSpPr/>
          <p:nvPr/>
        </p:nvSpPr>
        <p:spPr>
          <a:xfrm>
            <a:off x="811192" y="15045680"/>
            <a:ext cx="9360000" cy="389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602" b="1" dirty="0">
                <a:solidFill>
                  <a:schemeClr val="tx1"/>
                </a:solidFill>
                <a:latin typeface="Arial Black" panose="020B0A04020102020204" pitchFamily="34" charset="0"/>
                <a:cs typeface="Arial" panose="020B0604020202020204" pitchFamily="34" charset="0"/>
              </a:rPr>
              <a:t>Methodology</a:t>
            </a:r>
            <a:endParaRPr kumimoji="1" lang="en-US" altLang="zh-TW" sz="2027" b="1" dirty="0">
              <a:solidFill>
                <a:schemeClr val="tx1"/>
              </a:solidFill>
              <a:latin typeface="Arial Black" panose="020B0A04020102020204" pitchFamily="34" charset="0"/>
              <a:cs typeface="Arial" panose="020B0604020202020204" pitchFamily="34" charset="0"/>
            </a:endParaRPr>
          </a:p>
        </p:txBody>
      </p:sp>
      <p:sp>
        <p:nvSpPr>
          <p:cNvPr id="23" name="矩形 11">
            <a:extLst>
              <a:ext uri="{FF2B5EF4-FFF2-40B4-BE49-F238E27FC236}">
                <a16:creationId xmlns:a16="http://schemas.microsoft.com/office/drawing/2014/main" id="{7C614102-D7B6-7A2F-7D2F-2BA2606DAB9E}"/>
              </a:ext>
            </a:extLst>
          </p:cNvPr>
          <p:cNvSpPr/>
          <p:nvPr/>
        </p:nvSpPr>
        <p:spPr>
          <a:xfrm>
            <a:off x="811192" y="19235410"/>
            <a:ext cx="9360000" cy="33100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kumimoji="1" lang="zh-TW" altLang="en-US" sz="2130" dirty="0">
              <a:solidFill>
                <a:schemeClr val="tx1"/>
              </a:solidFill>
              <a:latin typeface="Arial" panose="020B0604020202020204" pitchFamily="34" charset="0"/>
              <a:cs typeface="Arial" panose="020B0604020202020204" pitchFamily="34" charset="0"/>
            </a:endParaRPr>
          </a:p>
        </p:txBody>
      </p:sp>
      <p:sp>
        <p:nvSpPr>
          <p:cNvPr id="24" name="矩形 11">
            <a:extLst>
              <a:ext uri="{FF2B5EF4-FFF2-40B4-BE49-F238E27FC236}">
                <a16:creationId xmlns:a16="http://schemas.microsoft.com/office/drawing/2014/main" id="{D8CB22F7-29C7-CD27-6D90-9C41DD693EC5}"/>
              </a:ext>
            </a:extLst>
          </p:cNvPr>
          <p:cNvSpPr/>
          <p:nvPr/>
        </p:nvSpPr>
        <p:spPr>
          <a:xfrm>
            <a:off x="811192" y="23897857"/>
            <a:ext cx="9360000" cy="16544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kumimoji="1" lang="en-US" altLang="zh-TW" sz="2130" dirty="0">
              <a:solidFill>
                <a:schemeClr val="tx1"/>
              </a:solidFill>
              <a:latin typeface="Arial" panose="020B0604020202020204" pitchFamily="34" charset="0"/>
              <a:cs typeface="Arial" panose="020B0604020202020204" pitchFamily="34" charset="0"/>
            </a:endParaRPr>
          </a:p>
        </p:txBody>
      </p:sp>
      <p:sp>
        <p:nvSpPr>
          <p:cNvPr id="4" name="矩形 7">
            <a:extLst>
              <a:ext uri="{FF2B5EF4-FFF2-40B4-BE49-F238E27FC236}">
                <a16:creationId xmlns:a16="http://schemas.microsoft.com/office/drawing/2014/main" id="{F739A0D4-DA73-4D55-3680-E7E31E1EA7B3}"/>
              </a:ext>
            </a:extLst>
          </p:cNvPr>
          <p:cNvSpPr/>
          <p:nvPr/>
        </p:nvSpPr>
        <p:spPr>
          <a:xfrm>
            <a:off x="811192" y="1147912"/>
            <a:ext cx="19761241" cy="1419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547"/>
              </a:lnSpc>
            </a:pPr>
            <a:r>
              <a:rPr lang="en-US" altLang="zh-TW" sz="4000" b="1" dirty="0">
                <a:solidFill>
                  <a:srgbClr val="FF0000"/>
                </a:solidFill>
                <a:latin typeface="Arial" panose="020B0604020202020204" pitchFamily="34" charset="0"/>
                <a:cs typeface="Arial" panose="020B0604020202020204" pitchFamily="34" charset="0"/>
              </a:rPr>
              <a:t>Poster Title</a:t>
            </a:r>
          </a:p>
        </p:txBody>
      </p:sp>
      <p:sp>
        <p:nvSpPr>
          <p:cNvPr id="5" name="矩形 8">
            <a:extLst>
              <a:ext uri="{FF2B5EF4-FFF2-40B4-BE49-F238E27FC236}">
                <a16:creationId xmlns:a16="http://schemas.microsoft.com/office/drawing/2014/main" id="{548C38E6-7BE9-5AD3-0A87-FBB63F592EE8}"/>
              </a:ext>
            </a:extLst>
          </p:cNvPr>
          <p:cNvSpPr/>
          <p:nvPr/>
        </p:nvSpPr>
        <p:spPr>
          <a:xfrm>
            <a:off x="4802226" y="2261691"/>
            <a:ext cx="12028515" cy="4945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547"/>
              </a:lnSpc>
            </a:pPr>
            <a:r>
              <a:rPr lang="en-IN" altLang="zh-TW" sz="2400" b="1" i="1" dirty="0">
                <a:solidFill>
                  <a:schemeClr val="tx1"/>
                </a:solidFill>
                <a:latin typeface="Arial" panose="020B0604020202020204" pitchFamily="34" charset="0"/>
                <a:cs typeface="Arial" panose="020B0604020202020204" pitchFamily="34" charset="0"/>
              </a:rPr>
              <a:t>Author 1, Author 2, Author 3*</a:t>
            </a:r>
            <a:endParaRPr lang="en" altLang="zh-TW" sz="2000" b="1" i="1" dirty="0">
              <a:solidFill>
                <a:schemeClr val="tx1"/>
              </a:solidFill>
              <a:latin typeface="Arial" panose="020B0604020202020204" pitchFamily="34" charset="0"/>
              <a:cs typeface="Arial" panose="020B0604020202020204" pitchFamily="34" charset="0"/>
            </a:endParaRPr>
          </a:p>
        </p:txBody>
      </p:sp>
      <p:sp>
        <p:nvSpPr>
          <p:cNvPr id="6" name="矩形 9">
            <a:extLst>
              <a:ext uri="{FF2B5EF4-FFF2-40B4-BE49-F238E27FC236}">
                <a16:creationId xmlns:a16="http://schemas.microsoft.com/office/drawing/2014/main" id="{37E7C7FE-0A43-26F0-EAB7-3DE99BDC1B13}"/>
              </a:ext>
            </a:extLst>
          </p:cNvPr>
          <p:cNvSpPr/>
          <p:nvPr/>
        </p:nvSpPr>
        <p:spPr>
          <a:xfrm>
            <a:off x="4819756" y="2697776"/>
            <a:ext cx="12028515" cy="4946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547"/>
              </a:lnSpc>
            </a:pPr>
            <a:r>
              <a:rPr lang="en-US" altLang="zh-TW" sz="2400" b="1" dirty="0">
                <a:solidFill>
                  <a:schemeClr val="tx1"/>
                </a:solidFill>
                <a:latin typeface="Arial" panose="020B0604020202020204" pitchFamily="34" charset="0"/>
                <a:cs typeface="Arial" panose="020B0604020202020204" pitchFamily="34" charset="0"/>
              </a:rPr>
              <a:t>Department, Organization Name</a:t>
            </a:r>
            <a:endParaRPr lang="en" altLang="zh-TW" sz="2400" b="1" dirty="0">
              <a:solidFill>
                <a:schemeClr val="tx1"/>
              </a:solidFill>
              <a:latin typeface="Arial" panose="020B0604020202020204" pitchFamily="34" charset="0"/>
              <a:cs typeface="Arial" panose="020B0604020202020204" pitchFamily="34" charset="0"/>
            </a:endParaRPr>
          </a:p>
        </p:txBody>
      </p:sp>
      <p:graphicFrame>
        <p:nvGraphicFramePr>
          <p:cNvPr id="31" name="Table 30">
            <a:extLst>
              <a:ext uri="{FF2B5EF4-FFF2-40B4-BE49-F238E27FC236}">
                <a16:creationId xmlns:a16="http://schemas.microsoft.com/office/drawing/2014/main" id="{9D2A4F81-618E-7CAC-2F97-A5544F14EBF0}"/>
              </a:ext>
            </a:extLst>
          </p:cNvPr>
          <p:cNvGraphicFramePr>
            <a:graphicFrameLocks noGrp="1"/>
          </p:cNvGraphicFramePr>
          <p:nvPr>
            <p:extLst>
              <p:ext uri="{D42A27DB-BD31-4B8C-83A1-F6EECF244321}">
                <p14:modId xmlns:p14="http://schemas.microsoft.com/office/powerpoint/2010/main" val="2470044987"/>
              </p:ext>
            </p:extLst>
          </p:nvPr>
        </p:nvGraphicFramePr>
        <p:xfrm>
          <a:off x="11212432" y="14727510"/>
          <a:ext cx="9360000" cy="3195213"/>
        </p:xfrm>
        <a:graphic>
          <a:graphicData uri="http://schemas.openxmlformats.org/drawingml/2006/table">
            <a:tbl>
              <a:tblPr firstRow="1" bandRow="1">
                <a:tableStyleId>{6E25E649-3F16-4E02-A733-19D2CDBF48F0}</a:tableStyleId>
              </a:tblPr>
              <a:tblGrid>
                <a:gridCol w="4196882">
                  <a:extLst>
                    <a:ext uri="{9D8B030D-6E8A-4147-A177-3AD203B41FA5}">
                      <a16:colId xmlns:a16="http://schemas.microsoft.com/office/drawing/2014/main" val="1727330012"/>
                    </a:ext>
                  </a:extLst>
                </a:gridCol>
                <a:gridCol w="2906583">
                  <a:extLst>
                    <a:ext uri="{9D8B030D-6E8A-4147-A177-3AD203B41FA5}">
                      <a16:colId xmlns:a16="http://schemas.microsoft.com/office/drawing/2014/main" val="3359915343"/>
                    </a:ext>
                  </a:extLst>
                </a:gridCol>
                <a:gridCol w="2256535">
                  <a:extLst>
                    <a:ext uri="{9D8B030D-6E8A-4147-A177-3AD203B41FA5}">
                      <a16:colId xmlns:a16="http://schemas.microsoft.com/office/drawing/2014/main" val="2122259608"/>
                    </a:ext>
                  </a:extLst>
                </a:gridCol>
              </a:tblGrid>
              <a:tr h="239529">
                <a:tc>
                  <a:txBody>
                    <a:bodyPr/>
                    <a:lstStyle/>
                    <a:p>
                      <a:pPr algn="ctr" rtl="0">
                        <a:buNone/>
                      </a:pPr>
                      <a:r>
                        <a:rPr lang="en-IN" sz="2100" b="1" dirty="0">
                          <a:solidFill>
                            <a:schemeClr val="tx1"/>
                          </a:solidFill>
                          <a:effectLst/>
                        </a:rPr>
                        <a:t>Parameter</a:t>
                      </a:r>
                      <a:endParaRPr lang="en-IN" sz="2100" dirty="0">
                        <a:solidFill>
                          <a:schemeClr val="tx1"/>
                        </a:solidFill>
                        <a:effectLst/>
                        <a:latin typeface="Google Sans Text"/>
                      </a:endParaRPr>
                    </a:p>
                  </a:txBody>
                  <a:tcPr marL="54060" marR="54060" marT="36041" marB="36041" anchor="ctr">
                    <a:solidFill>
                      <a:schemeClr val="bg1">
                        <a:lumMod val="95000"/>
                      </a:schemeClr>
                    </a:solidFill>
                  </a:tcPr>
                </a:tc>
                <a:tc>
                  <a:txBody>
                    <a:bodyPr/>
                    <a:lstStyle/>
                    <a:p>
                      <a:pPr algn="ctr" rtl="0">
                        <a:buNone/>
                      </a:pPr>
                      <a:r>
                        <a:rPr lang="en-US" sz="2100" b="1" dirty="0">
                          <a:solidFill>
                            <a:schemeClr val="tx1"/>
                          </a:solidFill>
                          <a:effectLst/>
                          <a:latin typeface="Google Sans Text"/>
                        </a:rPr>
                        <a:t>L</a:t>
                      </a:r>
                      <a:r>
                        <a:rPr lang="en-IN" sz="2100" b="1" dirty="0">
                          <a:solidFill>
                            <a:schemeClr val="tx1"/>
                          </a:solidFill>
                          <a:effectLst/>
                          <a:latin typeface="Google Sans Text"/>
                        </a:rPr>
                        <a:t>iterature</a:t>
                      </a:r>
                      <a:endParaRPr lang="en-IN" sz="2100" dirty="0">
                        <a:solidFill>
                          <a:schemeClr val="tx1"/>
                        </a:solidFill>
                        <a:effectLst/>
                        <a:latin typeface="Google Sans Text"/>
                      </a:endParaRPr>
                    </a:p>
                  </a:txBody>
                  <a:tcPr marL="54060" marR="54060" marT="36041" marB="36041" anchor="ctr">
                    <a:solidFill>
                      <a:schemeClr val="bg1">
                        <a:lumMod val="95000"/>
                      </a:schemeClr>
                    </a:solidFill>
                  </a:tcPr>
                </a:tc>
                <a:tc>
                  <a:txBody>
                    <a:bodyPr/>
                    <a:lstStyle/>
                    <a:p>
                      <a:pPr algn="ctr" rtl="0">
                        <a:buNone/>
                      </a:pPr>
                      <a:r>
                        <a:rPr lang="en-IN" sz="2100" b="1" dirty="0">
                          <a:solidFill>
                            <a:schemeClr val="tx1"/>
                          </a:solidFill>
                          <a:effectLst/>
                        </a:rPr>
                        <a:t>Proposed Work</a:t>
                      </a:r>
                      <a:endParaRPr lang="en-IN" sz="2100" dirty="0">
                        <a:solidFill>
                          <a:schemeClr val="tx1"/>
                        </a:solidFill>
                        <a:effectLst/>
                        <a:latin typeface="Google Sans Text"/>
                      </a:endParaRPr>
                    </a:p>
                  </a:txBody>
                  <a:tcPr marL="54060" marR="54060" marT="36041" marB="36041" anchor="ctr">
                    <a:solidFill>
                      <a:schemeClr val="bg1">
                        <a:lumMod val="95000"/>
                      </a:schemeClr>
                    </a:solidFill>
                  </a:tcPr>
                </a:tc>
                <a:extLst>
                  <a:ext uri="{0D108BD9-81ED-4DB2-BD59-A6C34878D82A}">
                    <a16:rowId xmlns:a16="http://schemas.microsoft.com/office/drawing/2014/main" val="1712931957"/>
                  </a:ext>
                </a:extLst>
              </a:tr>
              <a:tr h="430792">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a:solidFill>
                          <a:schemeClr val="tx1"/>
                        </a:solidFill>
                        <a:effectLst/>
                        <a:latin typeface="Google Sans Text"/>
                      </a:endParaRPr>
                    </a:p>
                  </a:txBody>
                  <a:tcPr marL="54060" marR="54060" marT="36041" marB="36041" anchor="ctr"/>
                </a:tc>
                <a:tc>
                  <a:txBody>
                    <a:bodyPr/>
                    <a:lstStyle/>
                    <a:p>
                      <a:pPr algn="ctr" rtl="0">
                        <a:buNone/>
                      </a:pPr>
                      <a:endParaRPr lang="en-IN" sz="2100" dirty="0">
                        <a:solidFill>
                          <a:schemeClr val="tx1"/>
                        </a:solidFill>
                        <a:effectLst/>
                        <a:latin typeface="Google Sans Text"/>
                      </a:endParaRPr>
                    </a:p>
                  </a:txBody>
                  <a:tcPr marL="54060" marR="54060" marT="36041" marB="36041" anchor="ctr"/>
                </a:tc>
                <a:extLst>
                  <a:ext uri="{0D108BD9-81ED-4DB2-BD59-A6C34878D82A}">
                    <a16:rowId xmlns:a16="http://schemas.microsoft.com/office/drawing/2014/main" val="1196146754"/>
                  </a:ext>
                </a:extLst>
              </a:tr>
              <a:tr h="430792">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a:solidFill>
                          <a:schemeClr val="tx1"/>
                        </a:solidFill>
                        <a:effectLst/>
                        <a:latin typeface="Google Sans Text"/>
                      </a:endParaRPr>
                    </a:p>
                  </a:txBody>
                  <a:tcPr marL="54060" marR="54060" marT="36041" marB="36041" anchor="ctr"/>
                </a:tc>
                <a:extLst>
                  <a:ext uri="{0D108BD9-81ED-4DB2-BD59-A6C34878D82A}">
                    <a16:rowId xmlns:a16="http://schemas.microsoft.com/office/drawing/2014/main" val="1421355843"/>
                  </a:ext>
                </a:extLst>
              </a:tr>
              <a:tr h="430792">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a:solidFill>
                          <a:schemeClr val="tx1"/>
                        </a:solidFill>
                        <a:effectLst/>
                        <a:latin typeface="Google Sans Text"/>
                      </a:endParaRPr>
                    </a:p>
                  </a:txBody>
                  <a:tcPr marL="54060" marR="54060" marT="36041" marB="36041" anchor="ctr"/>
                </a:tc>
                <a:extLst>
                  <a:ext uri="{0D108BD9-81ED-4DB2-BD59-A6C34878D82A}">
                    <a16:rowId xmlns:a16="http://schemas.microsoft.com/office/drawing/2014/main" val="2318099995"/>
                  </a:ext>
                </a:extLst>
              </a:tr>
              <a:tr h="430792">
                <a:tc>
                  <a:txBody>
                    <a:bodyPr/>
                    <a:lstStyle/>
                    <a:p>
                      <a:pPr algn="ctr" rtl="0">
                        <a:buNone/>
                      </a:pPr>
                      <a:endParaRPr lang="en-IN" sz="2100">
                        <a:solidFill>
                          <a:schemeClr val="tx1"/>
                        </a:solidFill>
                        <a:effectLst/>
                        <a:latin typeface="Google Sans Text"/>
                      </a:endParaRPr>
                    </a:p>
                  </a:txBody>
                  <a:tcPr marL="54060" marR="54060" marT="36041" marB="36041" anchor="ctr"/>
                </a:tc>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a:solidFill>
                          <a:schemeClr val="tx1"/>
                        </a:solidFill>
                        <a:effectLst/>
                        <a:latin typeface="Google Sans Text"/>
                      </a:endParaRPr>
                    </a:p>
                  </a:txBody>
                  <a:tcPr marL="54060" marR="54060" marT="36041" marB="36041" anchor="ctr"/>
                </a:tc>
                <a:extLst>
                  <a:ext uri="{0D108BD9-81ED-4DB2-BD59-A6C34878D82A}">
                    <a16:rowId xmlns:a16="http://schemas.microsoft.com/office/drawing/2014/main" val="346367672"/>
                  </a:ext>
                </a:extLst>
              </a:tr>
              <a:tr h="430792">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a:solidFill>
                          <a:schemeClr val="tx1"/>
                        </a:solidFill>
                        <a:effectLst/>
                        <a:latin typeface="Google Sans Text"/>
                      </a:endParaRPr>
                    </a:p>
                  </a:txBody>
                  <a:tcPr marL="54060" marR="54060" marT="36041" marB="36041" anchor="ctr"/>
                </a:tc>
                <a:tc>
                  <a:txBody>
                    <a:bodyPr/>
                    <a:lstStyle/>
                    <a:p>
                      <a:pPr algn="ctr" rtl="0">
                        <a:buNone/>
                      </a:pPr>
                      <a:endParaRPr lang="en-IN" sz="2100" dirty="0">
                        <a:solidFill>
                          <a:schemeClr val="tx1"/>
                        </a:solidFill>
                        <a:effectLst/>
                        <a:latin typeface="Google Sans Text"/>
                      </a:endParaRPr>
                    </a:p>
                  </a:txBody>
                  <a:tcPr marL="54060" marR="54060" marT="36041" marB="36041" anchor="ctr"/>
                </a:tc>
                <a:extLst>
                  <a:ext uri="{0D108BD9-81ED-4DB2-BD59-A6C34878D82A}">
                    <a16:rowId xmlns:a16="http://schemas.microsoft.com/office/drawing/2014/main" val="1276424619"/>
                  </a:ext>
                </a:extLst>
              </a:tr>
              <a:tr h="649131">
                <a:tc>
                  <a:txBody>
                    <a:bodyPr/>
                    <a:lstStyle/>
                    <a:p>
                      <a:pPr algn="ctr" rtl="0">
                        <a:buNone/>
                      </a:pPr>
                      <a:endParaRPr lang="en-IN" sz="2100" b="1" dirty="0">
                        <a:solidFill>
                          <a:schemeClr val="tx1"/>
                        </a:solidFill>
                        <a:effectLst/>
                        <a:latin typeface="Google Sans Text"/>
                      </a:endParaRPr>
                    </a:p>
                  </a:txBody>
                  <a:tcPr marL="54060" marR="54060" marT="36041" marB="36041" anchor="ctr"/>
                </a:tc>
                <a:tc>
                  <a:txBody>
                    <a:bodyPr/>
                    <a:lstStyle/>
                    <a:p>
                      <a:pPr algn="ctr" rtl="0">
                        <a:buNone/>
                      </a:pPr>
                      <a:endParaRPr lang="en-IN" sz="2100" dirty="0">
                        <a:solidFill>
                          <a:schemeClr val="tx1"/>
                        </a:solidFill>
                        <a:effectLst/>
                        <a:latin typeface="Google Sans Text"/>
                      </a:endParaRPr>
                    </a:p>
                  </a:txBody>
                  <a:tcPr marL="54060" marR="54060" marT="36041" marB="36041" anchor="ctr"/>
                </a:tc>
                <a:tc>
                  <a:txBody>
                    <a:bodyPr/>
                    <a:lstStyle/>
                    <a:p>
                      <a:pPr algn="ctr" rtl="0">
                        <a:buNone/>
                      </a:pPr>
                      <a:endParaRPr lang="en-IN" sz="2100" dirty="0">
                        <a:solidFill>
                          <a:schemeClr val="tx1"/>
                        </a:solidFill>
                        <a:effectLst/>
                        <a:latin typeface="Google Sans Text"/>
                      </a:endParaRPr>
                    </a:p>
                  </a:txBody>
                  <a:tcPr marL="54060" marR="54060" marT="36041" marB="36041" anchor="ctr"/>
                </a:tc>
                <a:extLst>
                  <a:ext uri="{0D108BD9-81ED-4DB2-BD59-A6C34878D82A}">
                    <a16:rowId xmlns:a16="http://schemas.microsoft.com/office/drawing/2014/main" val="1734452822"/>
                  </a:ext>
                </a:extLst>
              </a:tr>
            </a:tbl>
          </a:graphicData>
        </a:graphic>
      </p:graphicFrame>
      <p:sp>
        <p:nvSpPr>
          <p:cNvPr id="107" name="矩形 11">
            <a:extLst>
              <a:ext uri="{FF2B5EF4-FFF2-40B4-BE49-F238E27FC236}">
                <a16:creationId xmlns:a16="http://schemas.microsoft.com/office/drawing/2014/main" id="{99756E40-B068-7ABA-4E17-6995D79A4CE5}"/>
              </a:ext>
            </a:extLst>
          </p:cNvPr>
          <p:cNvSpPr/>
          <p:nvPr/>
        </p:nvSpPr>
        <p:spPr>
          <a:xfrm>
            <a:off x="9940480" y="28390034"/>
            <a:ext cx="13204671" cy="674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kumimoji="1" lang="en-US" altLang="zh-TW" sz="2000" b="1" dirty="0">
              <a:solidFill>
                <a:schemeClr val="tx2"/>
              </a:solidFill>
              <a:latin typeface="Arial Black" panose="020B0A04020102020204" pitchFamily="34" charset="0"/>
              <a:cs typeface="Arial" panose="020B0604020202020204" pitchFamily="34" charset="0"/>
            </a:endParaRPr>
          </a:p>
        </p:txBody>
      </p:sp>
      <p:sp>
        <p:nvSpPr>
          <p:cNvPr id="29" name="矩形 11">
            <a:extLst>
              <a:ext uri="{FF2B5EF4-FFF2-40B4-BE49-F238E27FC236}">
                <a16:creationId xmlns:a16="http://schemas.microsoft.com/office/drawing/2014/main" id="{ED5E34C7-1929-24DA-7B15-73E60EB84E59}"/>
              </a:ext>
            </a:extLst>
          </p:cNvPr>
          <p:cNvSpPr/>
          <p:nvPr/>
        </p:nvSpPr>
        <p:spPr>
          <a:xfrm>
            <a:off x="11212433" y="13811887"/>
            <a:ext cx="9360000" cy="389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602" b="1" dirty="0">
                <a:solidFill>
                  <a:schemeClr val="tx1"/>
                </a:solidFill>
                <a:latin typeface="Arial Black" panose="020B0A04020102020204" pitchFamily="34" charset="0"/>
                <a:cs typeface="Arial" panose="020B0604020202020204" pitchFamily="34" charset="0"/>
              </a:rPr>
              <a:t>Table</a:t>
            </a:r>
            <a:r>
              <a:rPr kumimoji="1" lang="en-US" altLang="zh-TW" sz="2602" b="1" dirty="0">
                <a:solidFill>
                  <a:schemeClr val="tx2"/>
                </a:solidFill>
                <a:latin typeface="Arial Black" panose="020B0A04020102020204" pitchFamily="34" charset="0"/>
                <a:cs typeface="Arial" panose="020B0604020202020204" pitchFamily="34" charset="0"/>
              </a:rPr>
              <a:t> 1</a:t>
            </a:r>
            <a:endParaRPr kumimoji="1" lang="en-US" altLang="zh-TW" sz="2027" b="1" dirty="0">
              <a:solidFill>
                <a:schemeClr val="tx2"/>
              </a:solidFill>
              <a:latin typeface="Arial Black" panose="020B0A04020102020204" pitchFamily="34" charset="0"/>
              <a:cs typeface="Arial" panose="020B0604020202020204" pitchFamily="34" charset="0"/>
            </a:endParaRPr>
          </a:p>
        </p:txBody>
      </p:sp>
      <p:sp>
        <p:nvSpPr>
          <p:cNvPr id="32" name="矩形 11">
            <a:extLst>
              <a:ext uri="{FF2B5EF4-FFF2-40B4-BE49-F238E27FC236}">
                <a16:creationId xmlns:a16="http://schemas.microsoft.com/office/drawing/2014/main" id="{116E634E-7A0C-C68F-DB33-5AB1953E9C4B}"/>
              </a:ext>
            </a:extLst>
          </p:cNvPr>
          <p:cNvSpPr/>
          <p:nvPr/>
        </p:nvSpPr>
        <p:spPr>
          <a:xfrm>
            <a:off x="11212432" y="18636954"/>
            <a:ext cx="9360000" cy="389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602" b="1" dirty="0">
                <a:solidFill>
                  <a:schemeClr val="tx1"/>
                </a:solidFill>
                <a:latin typeface="Arial Black" panose="020B0A04020102020204" pitchFamily="34" charset="0"/>
                <a:cs typeface="Arial" panose="020B0604020202020204" pitchFamily="34" charset="0"/>
              </a:rPr>
              <a:t>Conclusion</a:t>
            </a:r>
            <a:endParaRPr kumimoji="1" lang="en-US" altLang="zh-TW" sz="2027" b="1" dirty="0">
              <a:solidFill>
                <a:schemeClr val="tx1"/>
              </a:solidFill>
              <a:latin typeface="Arial Black" panose="020B0A04020102020204" pitchFamily="34" charset="0"/>
              <a:cs typeface="Arial" panose="020B0604020202020204" pitchFamily="34" charset="0"/>
            </a:endParaRPr>
          </a:p>
        </p:txBody>
      </p:sp>
      <p:sp>
        <p:nvSpPr>
          <p:cNvPr id="33" name="矩形 11">
            <a:extLst>
              <a:ext uri="{FF2B5EF4-FFF2-40B4-BE49-F238E27FC236}">
                <a16:creationId xmlns:a16="http://schemas.microsoft.com/office/drawing/2014/main" id="{DFC48325-4578-FBB4-413E-258A768D4E0C}"/>
              </a:ext>
            </a:extLst>
          </p:cNvPr>
          <p:cNvSpPr/>
          <p:nvPr/>
        </p:nvSpPr>
        <p:spPr>
          <a:xfrm>
            <a:off x="811191" y="26709988"/>
            <a:ext cx="9360000" cy="4448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602" b="1" dirty="0">
                <a:solidFill>
                  <a:schemeClr val="tx1"/>
                </a:solidFill>
                <a:latin typeface="Arial Black" panose="020B0A04020102020204" pitchFamily="34" charset="0"/>
                <a:cs typeface="Arial" panose="020B0604020202020204" pitchFamily="34" charset="0"/>
              </a:rPr>
              <a:t>References</a:t>
            </a:r>
          </a:p>
        </p:txBody>
      </p:sp>
      <p:sp>
        <p:nvSpPr>
          <p:cNvPr id="34" name="矩形 11">
            <a:extLst>
              <a:ext uri="{FF2B5EF4-FFF2-40B4-BE49-F238E27FC236}">
                <a16:creationId xmlns:a16="http://schemas.microsoft.com/office/drawing/2014/main" id="{5FA43857-CF80-1F73-DEBE-A7A8620A8D14}"/>
              </a:ext>
            </a:extLst>
          </p:cNvPr>
          <p:cNvSpPr/>
          <p:nvPr/>
        </p:nvSpPr>
        <p:spPr>
          <a:xfrm>
            <a:off x="732903" y="27496633"/>
            <a:ext cx="9360000" cy="2066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kumimoji="1" lang="en-US" altLang="zh-TW" sz="2000" b="1" dirty="0">
                <a:solidFill>
                  <a:srgbClr val="FF0000"/>
                </a:solidFill>
                <a:latin typeface="Arial" panose="020B0604020202020204" pitchFamily="34" charset="0"/>
                <a:cs typeface="Arial" panose="020B0604020202020204" pitchFamily="34" charset="0"/>
              </a:rPr>
              <a:t>[Please follow IEEE citation style]</a:t>
            </a:r>
            <a:r>
              <a:rPr kumimoji="1" lang="en-US" altLang="zh-TW" sz="2000" b="1" dirty="0">
                <a:solidFill>
                  <a:schemeClr val="tx1"/>
                </a:solidFill>
                <a:latin typeface="Arial" panose="020B0604020202020204" pitchFamily="34" charset="0"/>
                <a:cs typeface="Arial" panose="020B0604020202020204" pitchFamily="34" charset="0"/>
              </a:rPr>
              <a:t> </a:t>
            </a:r>
          </a:p>
        </p:txBody>
      </p:sp>
      <p:sp>
        <p:nvSpPr>
          <p:cNvPr id="35" name="矩形 11">
            <a:extLst>
              <a:ext uri="{FF2B5EF4-FFF2-40B4-BE49-F238E27FC236}">
                <a16:creationId xmlns:a16="http://schemas.microsoft.com/office/drawing/2014/main" id="{A99A7750-99EE-1C7C-137F-A2A0B90B379F}"/>
              </a:ext>
            </a:extLst>
          </p:cNvPr>
          <p:cNvSpPr/>
          <p:nvPr/>
        </p:nvSpPr>
        <p:spPr>
          <a:xfrm>
            <a:off x="11212432" y="19218653"/>
            <a:ext cx="9360000" cy="1705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kumimoji="1" lang="en-US" altLang="zh-TW" sz="2130" b="1" dirty="0">
                <a:solidFill>
                  <a:srgbClr val="FF0000"/>
                </a:solidFill>
                <a:latin typeface="Arial" panose="020B0604020202020204" pitchFamily="34" charset="0"/>
                <a:cs typeface="Arial" panose="020B0604020202020204" pitchFamily="34" charset="0"/>
              </a:rPr>
              <a:t>[No more than 100 words]</a:t>
            </a:r>
            <a:endParaRPr kumimoji="1" lang="en-US" altLang="zh-TW" sz="2130" dirty="0">
              <a:solidFill>
                <a:schemeClr val="tx1"/>
              </a:solidFill>
              <a:latin typeface="Arial" panose="020B0604020202020204" pitchFamily="34" charset="0"/>
              <a:cs typeface="Arial" panose="020B0604020202020204" pitchFamily="34" charset="0"/>
            </a:endParaRPr>
          </a:p>
          <a:p>
            <a:pPr algn="just"/>
            <a:endParaRPr kumimoji="1" lang="en-US" altLang="zh-TW" sz="2130" dirty="0">
              <a:solidFill>
                <a:schemeClr val="tx1"/>
              </a:solidFill>
              <a:latin typeface="Arial" panose="020B0604020202020204" pitchFamily="34" charset="0"/>
              <a:cs typeface="Arial" panose="020B0604020202020204" pitchFamily="34" charset="0"/>
            </a:endParaRPr>
          </a:p>
        </p:txBody>
      </p:sp>
      <p:sp>
        <p:nvSpPr>
          <p:cNvPr id="27" name="矩形 11">
            <a:extLst>
              <a:ext uri="{FF2B5EF4-FFF2-40B4-BE49-F238E27FC236}">
                <a16:creationId xmlns:a16="http://schemas.microsoft.com/office/drawing/2014/main" id="{C61E42B5-C209-8CBB-74FD-B4C0E0D2DAB7}"/>
              </a:ext>
            </a:extLst>
          </p:cNvPr>
          <p:cNvSpPr/>
          <p:nvPr/>
        </p:nvSpPr>
        <p:spPr>
          <a:xfrm>
            <a:off x="811192" y="11921371"/>
            <a:ext cx="9360000" cy="2982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kumimoji="1" lang="zh-TW" altLang="en-US" sz="2130" dirty="0">
              <a:solidFill>
                <a:schemeClr val="tx1"/>
              </a:solidFill>
              <a:latin typeface="Arial" panose="020B0604020202020204" pitchFamily="34" charset="0"/>
              <a:cs typeface="Arial" panose="020B0604020202020204" pitchFamily="34" charset="0"/>
            </a:endParaRPr>
          </a:p>
        </p:txBody>
      </p:sp>
      <p:sp>
        <p:nvSpPr>
          <p:cNvPr id="79" name="Rectangle 78">
            <a:extLst>
              <a:ext uri="{FF2B5EF4-FFF2-40B4-BE49-F238E27FC236}">
                <a16:creationId xmlns:a16="http://schemas.microsoft.com/office/drawing/2014/main" id="{EFD29421-92E9-32BD-56E0-0E4273D3F675}"/>
              </a:ext>
            </a:extLst>
          </p:cNvPr>
          <p:cNvSpPr/>
          <p:nvPr/>
        </p:nvSpPr>
        <p:spPr>
          <a:xfrm>
            <a:off x="811192" y="21361285"/>
            <a:ext cx="9359999" cy="349056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IN" dirty="0">
                <a:solidFill>
                  <a:schemeClr val="tx1"/>
                </a:solidFill>
              </a:rPr>
              <a:t>Images should be preferably of the vector format (e.g. EPS, PDF, SVG import), or PNG,TIFF with at least 600 dpi resolution. Graphs should have legible font sizes. It is recommended to take a test print of the A1 size to check for the appropriateness of the figures and text captions. </a:t>
            </a:r>
          </a:p>
        </p:txBody>
      </p:sp>
      <p:sp>
        <p:nvSpPr>
          <p:cNvPr id="80" name="矩形 11">
            <a:extLst>
              <a:ext uri="{FF2B5EF4-FFF2-40B4-BE49-F238E27FC236}">
                <a16:creationId xmlns:a16="http://schemas.microsoft.com/office/drawing/2014/main" id="{97BB820A-411E-A28D-6577-9249C5A1E2B8}"/>
              </a:ext>
            </a:extLst>
          </p:cNvPr>
          <p:cNvSpPr/>
          <p:nvPr/>
        </p:nvSpPr>
        <p:spPr>
          <a:xfrm>
            <a:off x="811192" y="24985628"/>
            <a:ext cx="9360000" cy="3339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000" i="1" dirty="0">
                <a:solidFill>
                  <a:schemeClr val="tx1"/>
                </a:solidFill>
                <a:latin typeface="Arial" panose="020B0604020202020204" pitchFamily="34" charset="0"/>
                <a:cs typeface="Arial" panose="020B0604020202020204" pitchFamily="34" charset="0"/>
              </a:rPr>
              <a:t>Fig.1. Insert Figure caption below figure.</a:t>
            </a:r>
            <a:endParaRPr kumimoji="1" lang="zh-TW" altLang="en-US" sz="2000" i="1" dirty="0">
              <a:solidFill>
                <a:schemeClr val="tx1"/>
              </a:solidFill>
              <a:latin typeface="Arial" panose="020B0604020202020204" pitchFamily="34" charset="0"/>
              <a:cs typeface="Arial" panose="020B0604020202020204" pitchFamily="34" charset="0"/>
            </a:endParaRPr>
          </a:p>
        </p:txBody>
      </p:sp>
      <p:sp>
        <p:nvSpPr>
          <p:cNvPr id="81" name="矩形 11">
            <a:extLst>
              <a:ext uri="{FF2B5EF4-FFF2-40B4-BE49-F238E27FC236}">
                <a16:creationId xmlns:a16="http://schemas.microsoft.com/office/drawing/2014/main" id="{725E863D-63EB-9B37-4526-6B821BA6F37E}"/>
              </a:ext>
            </a:extLst>
          </p:cNvPr>
          <p:cNvSpPr/>
          <p:nvPr/>
        </p:nvSpPr>
        <p:spPr>
          <a:xfrm>
            <a:off x="11229964" y="3265372"/>
            <a:ext cx="9360000" cy="389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602" b="1" dirty="0">
                <a:solidFill>
                  <a:schemeClr val="tx1"/>
                </a:solidFill>
                <a:latin typeface="Arial Black" panose="020B0A04020102020204" pitchFamily="34" charset="0"/>
                <a:cs typeface="Arial" panose="020B0604020202020204" pitchFamily="34" charset="0"/>
              </a:rPr>
              <a:t>Results</a:t>
            </a:r>
            <a:endParaRPr kumimoji="1" lang="en-US" altLang="zh-TW" sz="2027" b="1" dirty="0">
              <a:solidFill>
                <a:schemeClr val="tx1"/>
              </a:solidFill>
              <a:latin typeface="Arial Black" panose="020B0A04020102020204" pitchFamily="34" charset="0"/>
              <a:cs typeface="Arial" panose="020B0604020202020204" pitchFamily="34" charset="0"/>
            </a:endParaRPr>
          </a:p>
        </p:txBody>
      </p:sp>
      <p:sp>
        <p:nvSpPr>
          <p:cNvPr id="82" name="矩形 11">
            <a:extLst>
              <a:ext uri="{FF2B5EF4-FFF2-40B4-BE49-F238E27FC236}">
                <a16:creationId xmlns:a16="http://schemas.microsoft.com/office/drawing/2014/main" id="{9911BFDA-38A2-F21E-3418-716B5ACF7B0F}"/>
              </a:ext>
            </a:extLst>
          </p:cNvPr>
          <p:cNvSpPr/>
          <p:nvPr/>
        </p:nvSpPr>
        <p:spPr>
          <a:xfrm>
            <a:off x="11212433" y="3831742"/>
            <a:ext cx="9360000" cy="3393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kumimoji="1" lang="zh-TW" altLang="en-US" sz="2130" dirty="0">
              <a:solidFill>
                <a:schemeClr val="tx1"/>
              </a:solidFill>
              <a:latin typeface="Arial" panose="020B0604020202020204" pitchFamily="34" charset="0"/>
              <a:cs typeface="Arial" panose="020B0604020202020204" pitchFamily="34" charset="0"/>
            </a:endParaRPr>
          </a:p>
        </p:txBody>
      </p:sp>
      <p:sp>
        <p:nvSpPr>
          <p:cNvPr id="84" name="Rectangle 83">
            <a:extLst>
              <a:ext uri="{FF2B5EF4-FFF2-40B4-BE49-F238E27FC236}">
                <a16:creationId xmlns:a16="http://schemas.microsoft.com/office/drawing/2014/main" id="{78A6EF85-DCF5-6550-57C2-C495CE7C8423}"/>
              </a:ext>
            </a:extLst>
          </p:cNvPr>
          <p:cNvSpPr/>
          <p:nvPr/>
        </p:nvSpPr>
        <p:spPr>
          <a:xfrm>
            <a:off x="11229964" y="7055712"/>
            <a:ext cx="9360000" cy="3490566"/>
          </a:xfrm>
          <a:prstGeom prst="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IN" dirty="0">
                <a:solidFill>
                  <a:schemeClr val="tx1"/>
                </a:solidFill>
              </a:rPr>
              <a:t>Images should be preferably of the vector format (e.g. EPS, PDF, SVG import), or PNG,TIFF with at least 600 dpi resolution. Graphs should have legible font sizes. It is recommended to take a test print of the A1 size to check for the appropriateness of the figures and text captions. </a:t>
            </a:r>
          </a:p>
        </p:txBody>
      </p:sp>
      <p:sp>
        <p:nvSpPr>
          <p:cNvPr id="108" name="矩形 11">
            <a:extLst>
              <a:ext uri="{FF2B5EF4-FFF2-40B4-BE49-F238E27FC236}">
                <a16:creationId xmlns:a16="http://schemas.microsoft.com/office/drawing/2014/main" id="{996F3B6C-7233-7F0F-B5BF-172E547CB1DF}"/>
              </a:ext>
            </a:extLst>
          </p:cNvPr>
          <p:cNvSpPr/>
          <p:nvPr/>
        </p:nvSpPr>
        <p:spPr>
          <a:xfrm>
            <a:off x="11212432" y="10785389"/>
            <a:ext cx="9377531" cy="29821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37918" indent="-337918" algn="just">
              <a:buFont typeface="Arial" panose="020B0604020202020204" pitchFamily="34" charset="0"/>
              <a:buChar char="•"/>
            </a:pPr>
            <a:endParaRPr kumimoji="1" lang="zh-TW" altLang="en-US" sz="2130" dirty="0">
              <a:solidFill>
                <a:schemeClr val="tx1"/>
              </a:solidFill>
              <a:latin typeface="Arial" panose="020B0604020202020204" pitchFamily="34" charset="0"/>
              <a:cs typeface="Arial" panose="020B0604020202020204" pitchFamily="34" charset="0"/>
            </a:endParaRPr>
          </a:p>
        </p:txBody>
      </p:sp>
      <p:sp>
        <p:nvSpPr>
          <p:cNvPr id="109" name="矩形 11">
            <a:extLst>
              <a:ext uri="{FF2B5EF4-FFF2-40B4-BE49-F238E27FC236}">
                <a16:creationId xmlns:a16="http://schemas.microsoft.com/office/drawing/2014/main" id="{6203DFCC-3819-AA48-BB99-A0CAB4EA8327}"/>
              </a:ext>
            </a:extLst>
          </p:cNvPr>
          <p:cNvSpPr/>
          <p:nvPr/>
        </p:nvSpPr>
        <p:spPr>
          <a:xfrm>
            <a:off x="11212432" y="14318990"/>
            <a:ext cx="9360000" cy="3339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000" i="1" dirty="0">
                <a:solidFill>
                  <a:schemeClr val="tx1"/>
                </a:solidFill>
                <a:latin typeface="Arial" panose="020B0604020202020204" pitchFamily="34" charset="0"/>
                <a:cs typeface="Arial" panose="020B0604020202020204" pitchFamily="34" charset="0"/>
              </a:rPr>
              <a:t>Table1. Insert Table caption above Table.</a:t>
            </a:r>
            <a:endParaRPr kumimoji="1" lang="zh-TW" altLang="en-US" sz="2000" i="1" dirty="0">
              <a:solidFill>
                <a:schemeClr val="tx1"/>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2C517308-938C-805F-64BB-945A7B5BD536}"/>
              </a:ext>
            </a:extLst>
          </p:cNvPr>
          <p:cNvSpPr/>
          <p:nvPr/>
        </p:nvSpPr>
        <p:spPr>
          <a:xfrm>
            <a:off x="-19455" y="29795741"/>
            <a:ext cx="21383625" cy="47947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grpSp>
        <p:nvGrpSpPr>
          <p:cNvPr id="30" name="Group 29">
            <a:extLst>
              <a:ext uri="{FF2B5EF4-FFF2-40B4-BE49-F238E27FC236}">
                <a16:creationId xmlns:a16="http://schemas.microsoft.com/office/drawing/2014/main" id="{4D574696-EC35-D443-CE75-B45F672F8288}"/>
              </a:ext>
            </a:extLst>
          </p:cNvPr>
          <p:cNvGrpSpPr/>
          <p:nvPr/>
        </p:nvGrpSpPr>
        <p:grpSpPr>
          <a:xfrm>
            <a:off x="979307" y="388900"/>
            <a:ext cx="14944058" cy="785487"/>
            <a:chOff x="979307" y="388900"/>
            <a:chExt cx="14944058" cy="785487"/>
          </a:xfrm>
        </p:grpSpPr>
        <p:pic>
          <p:nvPicPr>
            <p:cNvPr id="3" name="Picture 2">
              <a:extLst>
                <a:ext uri="{FF2B5EF4-FFF2-40B4-BE49-F238E27FC236}">
                  <a16:creationId xmlns:a16="http://schemas.microsoft.com/office/drawing/2014/main" id="{9442F209-90F3-E777-F688-D86A20CF37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0614" y="446158"/>
              <a:ext cx="755380" cy="720000"/>
            </a:xfrm>
            <a:prstGeom prst="rect">
              <a:avLst/>
            </a:prstGeom>
          </p:spPr>
        </p:pic>
        <p:pic>
          <p:nvPicPr>
            <p:cNvPr id="7" name="Picture 6">
              <a:extLst>
                <a:ext uri="{FF2B5EF4-FFF2-40B4-BE49-F238E27FC236}">
                  <a16:creationId xmlns:a16="http://schemas.microsoft.com/office/drawing/2014/main" id="{3F60C31D-8447-7543-9ED8-ABF9ECFA27C0}"/>
                </a:ext>
              </a:extLst>
            </p:cNvPr>
            <p:cNvPicPr>
              <a:picLocks noChangeAspect="1"/>
            </p:cNvPicPr>
            <p:nvPr/>
          </p:nvPicPr>
          <p:blipFill>
            <a:blip r:embed="rId3">
              <a:extLst>
                <a:ext uri="{28A0092B-C50C-407E-A947-70E740481C1C}">
                  <a14:useLocalDpi xmlns:a14="http://schemas.microsoft.com/office/drawing/2010/main" val="0"/>
                </a:ext>
              </a:extLst>
            </a:blip>
            <a:srcRect t="8829" b="11171"/>
            <a:stretch>
              <a:fillRect/>
            </a:stretch>
          </p:blipFill>
          <p:spPr>
            <a:xfrm>
              <a:off x="979307" y="449688"/>
              <a:ext cx="1123192" cy="720001"/>
            </a:xfrm>
            <a:prstGeom prst="rect">
              <a:avLst/>
            </a:prstGeom>
          </p:spPr>
        </p:pic>
        <p:pic>
          <p:nvPicPr>
            <p:cNvPr id="11" name="Picture 10">
              <a:extLst>
                <a:ext uri="{FF2B5EF4-FFF2-40B4-BE49-F238E27FC236}">
                  <a16:creationId xmlns:a16="http://schemas.microsoft.com/office/drawing/2014/main" id="{FE7F4315-8FB7-A13A-6DCF-A66E6EA485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89405" y="454387"/>
              <a:ext cx="1833960" cy="720000"/>
            </a:xfrm>
            <a:prstGeom prst="rect">
              <a:avLst/>
            </a:prstGeom>
          </p:spPr>
        </p:pic>
        <p:pic>
          <p:nvPicPr>
            <p:cNvPr id="14" name="Picture 13">
              <a:extLst>
                <a:ext uri="{FF2B5EF4-FFF2-40B4-BE49-F238E27FC236}">
                  <a16:creationId xmlns:a16="http://schemas.microsoft.com/office/drawing/2014/main" id="{FA7D8272-F125-BB36-D1D5-162FC6F6D07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1214" y="452825"/>
              <a:ext cx="1282395" cy="720000"/>
            </a:xfrm>
            <a:prstGeom prst="rect">
              <a:avLst/>
            </a:prstGeom>
          </p:spPr>
        </p:pic>
        <p:pic>
          <p:nvPicPr>
            <p:cNvPr id="21" name="Picture 20">
              <a:extLst>
                <a:ext uri="{FF2B5EF4-FFF2-40B4-BE49-F238E27FC236}">
                  <a16:creationId xmlns:a16="http://schemas.microsoft.com/office/drawing/2014/main" id="{2FCE0E09-B5C8-79CB-0F94-FF0D03F927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02324" y="388900"/>
              <a:ext cx="2063377" cy="720000"/>
            </a:xfrm>
            <a:prstGeom prst="rect">
              <a:avLst/>
            </a:prstGeom>
          </p:spPr>
        </p:pic>
      </p:grpSp>
      <p:sp>
        <p:nvSpPr>
          <p:cNvPr id="36" name="矩形 11">
            <a:extLst>
              <a:ext uri="{FF2B5EF4-FFF2-40B4-BE49-F238E27FC236}">
                <a16:creationId xmlns:a16="http://schemas.microsoft.com/office/drawing/2014/main" id="{FF9B7CA7-DE9A-8CF2-5F4F-71449FEF8CC7}"/>
              </a:ext>
            </a:extLst>
          </p:cNvPr>
          <p:cNvSpPr/>
          <p:nvPr/>
        </p:nvSpPr>
        <p:spPr>
          <a:xfrm>
            <a:off x="763423" y="8973954"/>
            <a:ext cx="9360000" cy="33930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kumimoji="1" lang="en-US" altLang="zh-TW" sz="2130" dirty="0">
              <a:solidFill>
                <a:srgbClr val="FF0000"/>
              </a:solidFill>
              <a:latin typeface="Arial" panose="020B0604020202020204" pitchFamily="34" charset="0"/>
              <a:cs typeface="Arial" panose="020B0604020202020204" pitchFamily="34" charset="0"/>
            </a:endParaRPr>
          </a:p>
        </p:txBody>
      </p:sp>
      <p:sp>
        <p:nvSpPr>
          <p:cNvPr id="2" name="矩形 11">
            <a:extLst>
              <a:ext uri="{FF2B5EF4-FFF2-40B4-BE49-F238E27FC236}">
                <a16:creationId xmlns:a16="http://schemas.microsoft.com/office/drawing/2014/main" id="{0899398E-B00D-507D-E2EF-2548E3330470}"/>
              </a:ext>
            </a:extLst>
          </p:cNvPr>
          <p:cNvSpPr/>
          <p:nvPr/>
        </p:nvSpPr>
        <p:spPr>
          <a:xfrm>
            <a:off x="11308252" y="26709988"/>
            <a:ext cx="9360000" cy="4448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zh-TW" sz="2800" b="1" dirty="0">
                <a:solidFill>
                  <a:schemeClr val="tx2"/>
                </a:solidFill>
                <a:latin typeface="Arial Black" panose="020B0A04020102020204" pitchFamily="34" charset="0"/>
                <a:cs typeface="Arial" panose="020B0604020202020204" pitchFamily="34" charset="0"/>
              </a:rPr>
              <a:t>Acknowledgments</a:t>
            </a:r>
            <a:endParaRPr kumimoji="1" lang="en-US" altLang="zh-TW" sz="2602" b="1" dirty="0">
              <a:solidFill>
                <a:schemeClr val="tx1"/>
              </a:solidFill>
              <a:latin typeface="Arial Black" panose="020B0A04020102020204" pitchFamily="34" charset="0"/>
              <a:cs typeface="Arial" panose="020B0604020202020204" pitchFamily="34" charset="0"/>
            </a:endParaRPr>
          </a:p>
        </p:txBody>
      </p:sp>
      <p:sp>
        <p:nvSpPr>
          <p:cNvPr id="12" name="矩形 11">
            <a:extLst>
              <a:ext uri="{FF2B5EF4-FFF2-40B4-BE49-F238E27FC236}">
                <a16:creationId xmlns:a16="http://schemas.microsoft.com/office/drawing/2014/main" id="{A28E2C57-123A-E0F9-03EE-767EB252A192}"/>
              </a:ext>
            </a:extLst>
          </p:cNvPr>
          <p:cNvSpPr/>
          <p:nvPr/>
        </p:nvSpPr>
        <p:spPr>
          <a:xfrm>
            <a:off x="11229964" y="27496633"/>
            <a:ext cx="9360000" cy="2066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en-US" altLang="zh-TW" sz="2000" b="1" dirty="0">
                <a:solidFill>
                  <a:schemeClr val="tx2"/>
                </a:solidFill>
                <a:latin typeface="Arial Black" panose="020B0A04020102020204" pitchFamily="34" charset="0"/>
                <a:cs typeface="Arial" panose="020B0604020202020204" pitchFamily="34" charset="0"/>
              </a:rPr>
              <a:t>Supported by ……</a:t>
            </a:r>
          </a:p>
          <a:p>
            <a:endParaRPr kumimoji="1" lang="en-US" altLang="zh-TW" sz="2000" b="1" dirty="0">
              <a:solidFill>
                <a:schemeClr val="tx2"/>
              </a:solidFill>
              <a:latin typeface="Arial Black" panose="020B0A04020102020204" pitchFamily="34" charset="0"/>
              <a:cs typeface="Arial" panose="020B0604020202020204" pitchFamily="34" charset="0"/>
            </a:endParaRPr>
          </a:p>
          <a:p>
            <a:r>
              <a:rPr kumimoji="1" lang="en-US" altLang="zh-TW" sz="2000" b="1" dirty="0">
                <a:solidFill>
                  <a:schemeClr val="tx2"/>
                </a:solidFill>
                <a:latin typeface="Arial Black" panose="020B0A04020102020204" pitchFamily="34" charset="0"/>
                <a:cs typeface="Arial" panose="020B0604020202020204" pitchFamily="34" charset="0"/>
              </a:rPr>
              <a:t>Contact: </a:t>
            </a:r>
          </a:p>
          <a:p>
            <a:r>
              <a:rPr kumimoji="1" lang="en-US" altLang="zh-TW" sz="2000" b="1" dirty="0">
                <a:solidFill>
                  <a:schemeClr val="tx2"/>
                </a:solidFill>
                <a:latin typeface="Arial Black" panose="020B0A04020102020204" pitchFamily="34" charset="0"/>
                <a:cs typeface="Arial" panose="020B0604020202020204" pitchFamily="34" charset="0"/>
              </a:rPr>
              <a:t>author1@students.iitmandi.ac.in </a:t>
            </a:r>
            <a:r>
              <a:rPr kumimoji="1" lang="en-US" altLang="zh-TW" sz="2000" b="1" dirty="0">
                <a:solidFill>
                  <a:schemeClr val="tx1"/>
                </a:solidFill>
                <a:latin typeface="Arial" panose="020B0604020202020204" pitchFamily="34" charset="0"/>
                <a:cs typeface="Arial" panose="020B0604020202020204" pitchFamily="34" charset="0"/>
              </a:rPr>
              <a:t> </a:t>
            </a:r>
            <a:endParaRPr kumimoji="1" lang="en-US" altLang="zh-TW" sz="2000" b="1" dirty="0">
              <a:solidFill>
                <a:schemeClr val="tx2"/>
              </a:solidFill>
              <a:latin typeface="Arial Black" panose="020B0A04020102020204" pitchFamily="34" charset="0"/>
              <a:cs typeface="Arial" panose="020B0604020202020204" pitchFamily="34" charset="0"/>
            </a:endParaRPr>
          </a:p>
          <a:p>
            <a:r>
              <a:rPr kumimoji="1" lang="en-US" altLang="zh-TW" sz="2000" b="1" dirty="0">
                <a:solidFill>
                  <a:schemeClr val="tx2"/>
                </a:solidFill>
                <a:latin typeface="Arial Black" panose="020B0A04020102020204" pitchFamily="34" charset="0"/>
                <a:cs typeface="Arial" panose="020B0604020202020204" pitchFamily="34" charset="0"/>
              </a:rPr>
              <a:t>author2@iitmandi.ac.in</a:t>
            </a:r>
          </a:p>
        </p:txBody>
      </p:sp>
      <p:sp>
        <p:nvSpPr>
          <p:cNvPr id="15" name="矩形 9">
            <a:extLst>
              <a:ext uri="{FF2B5EF4-FFF2-40B4-BE49-F238E27FC236}">
                <a16:creationId xmlns:a16="http://schemas.microsoft.com/office/drawing/2014/main" id="{97A2E4D5-8150-121A-DE85-79B7D9ABF161}"/>
              </a:ext>
            </a:extLst>
          </p:cNvPr>
          <p:cNvSpPr/>
          <p:nvPr/>
        </p:nvSpPr>
        <p:spPr>
          <a:xfrm>
            <a:off x="17594580" y="580929"/>
            <a:ext cx="3208258" cy="4946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547"/>
              </a:lnSpc>
            </a:pPr>
            <a:r>
              <a:rPr lang="en-US" altLang="zh-TW" sz="2400" b="1" dirty="0">
                <a:solidFill>
                  <a:schemeClr val="tx1"/>
                </a:solidFill>
                <a:latin typeface="Arial" panose="020B0604020202020204" pitchFamily="34" charset="0"/>
                <a:cs typeface="Arial" panose="020B0604020202020204" pitchFamily="34" charset="0"/>
              </a:rPr>
              <a:t>Your Organization Logo Here</a:t>
            </a:r>
            <a:endParaRPr lang="en" altLang="zh-TW" sz="2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03068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87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E2441FC-47D5-4BD4-9569-027F530ADEB0}">
  <we:reference id="wa200010001" version="1.0.0.1" store="en-US" storeType="OMEX"/>
  <we:alternateReferences>
    <we:reference id="WA200010001" version="1.0.0.1" store="" storeType="OMEX"/>
  </we:alternateReferences>
  <we:properties>
    <we:property name="claude.fileId" value="&quot;6425c9be-327e-43b8-8e2f-ea3e1d096f0b&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2013 - 2022 Theme</Template>
  <TotalTime>477</TotalTime>
  <Words>284</Words>
  <Application>Microsoft Office PowerPoint</Application>
  <PresentationFormat>Custom</PresentationFormat>
  <Paragraphs>33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Black</vt:lpstr>
      <vt:lpstr>Calibri</vt:lpstr>
      <vt:lpstr>Calibri Light</vt:lpstr>
      <vt:lpstr>Google Sans Text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EDT2026</dc:creator>
  <cp:lastModifiedBy>ROBIN KHOSLA</cp:lastModifiedBy>
  <cp:revision>45</cp:revision>
  <dcterms:created xsi:type="dcterms:W3CDTF">2026-02-05T08:30:31Z</dcterms:created>
  <dcterms:modified xsi:type="dcterms:W3CDTF">2026-06-15T10:15:14Z</dcterms:modified>
</cp:coreProperties>
</file>